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91" r:id="rId8"/>
    <p:sldId id="283" r:id="rId9"/>
    <p:sldId id="289" r:id="rId1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ánová Irena" initials="PI" lastIdx="1" clrIdx="0">
    <p:extLst>
      <p:ext uri="{19B8F6BF-5375-455C-9EA6-DF929625EA0E}">
        <p15:presenceInfo xmlns:p15="http://schemas.microsoft.com/office/powerpoint/2012/main" userId="Palánová Irena" providerId="None"/>
      </p:ext>
    </p:extLst>
  </p:cmAuthor>
  <p:cmAuthor id="2" name="Zemková Gabriela" initials="ZG" lastIdx="1" clrIdx="1">
    <p:extLst>
      <p:ext uri="{19B8F6BF-5375-455C-9EA6-DF929625EA0E}">
        <p15:presenceInfo xmlns:p15="http://schemas.microsoft.com/office/powerpoint/2012/main" userId="S-1-5-21-2223673470-1877111674-3040117527-1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825F3-7668-4799-B585-7D627B657B0C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64E51-21E7-47F5-9424-5ABFA8606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42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FE857-01BC-47AC-AEEA-0D4FA838295D}" type="datetimeFigureOut">
              <a:rPr lang="cs-CZ" smtClean="0"/>
              <a:t>01.03.2024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18588-B936-4375-B460-EBEA1D4B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2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z/co-je-europass/test-digitalnich-dovednost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>
                <a:cs typeface="Calibri"/>
              </a:rPr>
              <a:t>Vložit QR kód na web: </a:t>
            </a:r>
            <a:r>
              <a:rPr lang="cs-CZ">
                <a:hlinkClick r:id="rId3"/>
              </a:rPr>
              <a:t>https://europass.cz/co-je-europass/test-digitalnich-dovednosti</a:t>
            </a:r>
            <a:r>
              <a:rPr lang="cs-CZ"/>
              <a:t> </a:t>
            </a:r>
            <a:endParaRPr lang="cs-CZ">
              <a:cs typeface="Calibri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18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41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607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232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5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641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485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942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19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90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904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8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8AD8-DC3E-45B3-A6C0-C34622C946A7}" type="datetimeFigureOut">
              <a:rPr lang="sk-SK" smtClean="0"/>
              <a:t>1. 3. 2024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873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hyperlink" Target="https://europass.cz/co-je-europass/test-digitalnich-dovednost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8362" y="0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0858" y="2297925"/>
            <a:ext cx="9144000" cy="2370131"/>
          </a:xfrm>
        </p:spPr>
        <p:txBody>
          <a:bodyPr/>
          <a:lstStyle/>
          <a:p>
            <a:r>
              <a:rPr lang="sk-SK" sz="5400" b="1" dirty="0" err="1">
                <a:latin typeface="Open sans"/>
              </a:rPr>
              <a:t>Europass</a:t>
            </a:r>
            <a:r>
              <a:rPr lang="sk-SK" sz="5400" b="1" dirty="0">
                <a:latin typeface="Open sans"/>
              </a:rPr>
              <a:t> </a:t>
            </a:r>
            <a:br>
              <a:rPr lang="sk-SK" sz="5400" b="1" dirty="0">
                <a:latin typeface="Open sans"/>
              </a:rPr>
            </a:br>
            <a:r>
              <a:rPr lang="sk-SK" sz="5400" b="1" dirty="0">
                <a:latin typeface="Open sans"/>
              </a:rPr>
              <a:t>test </a:t>
            </a:r>
            <a:r>
              <a:rPr lang="sk-SK" sz="5400" b="1" dirty="0" err="1">
                <a:latin typeface="Open sans"/>
              </a:rPr>
              <a:t>digitálních</a:t>
            </a:r>
            <a:r>
              <a:rPr lang="sk-SK" sz="5400" b="1" dirty="0">
                <a:latin typeface="Open sans"/>
              </a:rPr>
              <a:t> </a:t>
            </a:r>
            <a:r>
              <a:rPr lang="sk-SK" sz="5400" b="1" dirty="0" err="1">
                <a:latin typeface="Open sans"/>
              </a:rPr>
              <a:t>dovedností</a:t>
            </a:r>
            <a:endParaRPr lang="sk-SK" sz="5400" b="1" dirty="0">
              <a:latin typeface="Open san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30763" y="4581678"/>
            <a:ext cx="9154438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k-SK" dirty="0" err="1">
              <a:latin typeface="Open sans"/>
            </a:endParaRPr>
          </a:p>
          <a:p>
            <a:r>
              <a:rPr lang="sk-SK" dirty="0">
                <a:latin typeface="Open sans"/>
              </a:rPr>
              <a:t>Národní centrum </a:t>
            </a:r>
            <a:r>
              <a:rPr lang="sk-SK" dirty="0" err="1">
                <a:latin typeface="Open sans"/>
              </a:rPr>
              <a:t>Europass</a:t>
            </a:r>
            <a:r>
              <a:rPr lang="sk-SK" dirty="0">
                <a:latin typeface="Open sans"/>
              </a:rPr>
              <a:t> ČR</a:t>
            </a:r>
            <a:br>
              <a:rPr lang="sk-SK" dirty="0">
                <a:latin typeface="Open sans"/>
              </a:rPr>
            </a:br>
            <a:endParaRPr lang="sk-SK" dirty="0">
              <a:latin typeface="Open sans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8" y="5943600"/>
            <a:ext cx="3920094" cy="5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781368"/>
            <a:ext cx="3097393" cy="783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12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1"/>
            <a:ext cx="1115553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4525918" y="1887270"/>
            <a:ext cx="7157240" cy="83527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 dirty="0">
                <a:latin typeface="Open sans"/>
                <a:ea typeface="+mn-lt"/>
                <a:cs typeface="+mn-lt"/>
              </a:rPr>
              <a:t>Test digitálních dovedností</a:t>
            </a:r>
            <a:endParaRPr lang="cs-CZ" sz="2800" dirty="0">
              <a:latin typeface="Open sans"/>
            </a:endParaRP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805" y="3189019"/>
            <a:ext cx="3012015" cy="3046988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4451192" y="3271400"/>
            <a:ext cx="3476258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 15 let 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25 minut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 5 oblastech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ve 29 jazycích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certifikát</a:t>
            </a:r>
          </a:p>
          <a:p>
            <a:r>
              <a:rPr lang="cs-CZ" sz="3200" dirty="0"/>
              <a:t>	</a:t>
            </a: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0DDF8B7-F63C-1441-7816-21C882278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" y="1428913"/>
            <a:ext cx="4530271" cy="5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98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europass.cz/co-je-europass/test-digitalnich-dovednosti"/>
          </p:cNvPr>
          <p:cNvSpPr/>
          <p:nvPr/>
        </p:nvSpPr>
        <p:spPr>
          <a:xfrm>
            <a:off x="2123331" y="0"/>
            <a:ext cx="7945339" cy="6858000"/>
          </a:xfrm>
          <a:custGeom>
            <a:avLst/>
            <a:gdLst/>
            <a:ahLst/>
            <a:cxnLst/>
            <a:rect l="l" t="t" r="r" b="b"/>
            <a:pathLst>
              <a:path w="11918008" h="10287000">
                <a:moveTo>
                  <a:pt x="0" y="0"/>
                </a:moveTo>
                <a:lnTo>
                  <a:pt x="11918008" y="0"/>
                </a:lnTo>
                <a:lnTo>
                  <a:pt x="1191800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 flipV="1">
            <a:off x="-1859605" y="4417948"/>
            <a:ext cx="5456076" cy="2509795"/>
          </a:xfrm>
          <a:custGeom>
            <a:avLst/>
            <a:gdLst/>
            <a:ahLst/>
            <a:cxnLst/>
            <a:rect l="l" t="t" r="r" b="b"/>
            <a:pathLst>
              <a:path w="8184114" h="3764692">
                <a:moveTo>
                  <a:pt x="0" y="3764693"/>
                </a:moveTo>
                <a:lnTo>
                  <a:pt x="8184114" y="3764693"/>
                </a:lnTo>
                <a:lnTo>
                  <a:pt x="8184114" y="0"/>
                </a:lnTo>
                <a:lnTo>
                  <a:pt x="0" y="0"/>
                </a:lnTo>
                <a:lnTo>
                  <a:pt x="0" y="376469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8626420" y="-310350"/>
            <a:ext cx="5341666" cy="2457166"/>
          </a:xfrm>
          <a:custGeom>
            <a:avLst/>
            <a:gdLst/>
            <a:ahLst/>
            <a:cxnLst/>
            <a:rect l="l" t="t" r="r" b="b"/>
            <a:pathLst>
              <a:path w="8012499" h="3685749">
                <a:moveTo>
                  <a:pt x="0" y="0"/>
                </a:moveTo>
                <a:lnTo>
                  <a:pt x="8012499" y="0"/>
                </a:lnTo>
                <a:lnTo>
                  <a:pt x="8012499" y="3685749"/>
                </a:lnTo>
                <a:lnTo>
                  <a:pt x="0" y="3685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>
                <a:solidFill>
                  <a:schemeClr val="bg1"/>
                </a:solidFill>
                <a:latin typeface="Open sans"/>
              </a:rPr>
              <a:t>Test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digitálních</a:t>
            </a:r>
            <a:r>
              <a:rPr lang="sk-SK" sz="2400" b="1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err="1">
                <a:solidFill>
                  <a:schemeClr val="bg1"/>
                </a:solidFill>
                <a:latin typeface="Open sans"/>
              </a:rPr>
              <a:t>dovedností</a:t>
            </a:r>
            <a:endParaRPr lang="sk-SK" sz="2400" b="1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cs-CZ" sz="4400" b="1">
                <a:latin typeface="Open sans"/>
              </a:rPr>
              <a:t>Výhody pro jednotlivce: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896465" y="2304094"/>
            <a:ext cx="6486616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srozumitelné otázky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dostatek času na odpovědi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odpovědi jsou jasné a jednoznačné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zpráva o výsledku je srozumitelná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příjemné prostředí a grafika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>
              <a:cs typeface="Calibri" panose="020F0502020204030204"/>
            </a:endParaRPr>
          </a:p>
          <a:p>
            <a:pPr algn="r"/>
            <a:r>
              <a:rPr lang="cs-CZ" sz="2800" dirty="0">
                <a:cs typeface="Calibri" panose="020F0502020204030204"/>
              </a:rPr>
              <a:t>Zpětná vazba, únor-červenec 2022</a:t>
            </a:r>
            <a:endParaRPr lang="cs-CZ" sz="3200" dirty="0">
              <a:cs typeface="Calibri" panose="020F0502020204030204"/>
            </a:endParaRPr>
          </a:p>
          <a:p>
            <a:r>
              <a:rPr lang="cs-CZ" sz="3200" dirty="0"/>
              <a:t>	</a:t>
            </a:r>
          </a:p>
        </p:txBody>
      </p:sp>
      <p:sp>
        <p:nvSpPr>
          <p:cNvPr id="9" name="Freeform 7" descr="Obsah obrázku osoba, mobilní telefon  Popis se vygeneroval automaticky.">
            <a:extLst>
              <a:ext uri="{FF2B5EF4-FFF2-40B4-BE49-F238E27FC236}">
                <a16:creationId xmlns:a16="http://schemas.microsoft.com/office/drawing/2014/main" id="{41CD0E70-7EB4-4CB9-8021-E12F49FD092C}"/>
              </a:ext>
            </a:extLst>
          </p:cNvPr>
          <p:cNvSpPr/>
          <p:nvPr/>
        </p:nvSpPr>
        <p:spPr>
          <a:xfrm>
            <a:off x="492947" y="1512494"/>
            <a:ext cx="3677558" cy="5345506"/>
          </a:xfrm>
          <a:custGeom>
            <a:avLst/>
            <a:gdLst/>
            <a:ahLst/>
            <a:cxnLst/>
            <a:rect l="l" t="t" r="r" b="b"/>
            <a:pathLst>
              <a:path w="5516336" h="8018257">
                <a:moveTo>
                  <a:pt x="0" y="0"/>
                </a:moveTo>
                <a:lnTo>
                  <a:pt x="5516335" y="0"/>
                </a:lnTo>
                <a:lnTo>
                  <a:pt x="5516335" y="8018257"/>
                </a:lnTo>
                <a:lnTo>
                  <a:pt x="0" y="80182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1" r="-71"/>
            </a:stretch>
          </a:blipFill>
        </p:spPr>
      </p:sp>
    </p:spTree>
    <p:extLst>
      <p:ext uri="{BB962C8B-B14F-4D97-AF65-F5344CB8AC3E}">
        <p14:creationId xmlns:p14="http://schemas.microsoft.com/office/powerpoint/2010/main" val="13080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26241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  </a:t>
            </a:r>
            <a:endParaRPr lang="sk-SK" sz="2400" b="1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9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96141A18-0FFE-449F-903C-CB8E777CA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01" y="1075148"/>
            <a:ext cx="7056406" cy="5505740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D8053641-7810-4221-B601-96317BB87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085" y="3189019"/>
            <a:ext cx="3409207" cy="3448792"/>
          </a:xfrm>
          <a:prstGeom prst="rect">
            <a:avLst/>
          </a:prstGeom>
          <a:ln w="28575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20741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2596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healthy</a:t>
            </a:r>
            <a:r>
              <a:rPr lang="sk-SK" dirty="0">
                <a:latin typeface="Open sans"/>
              </a:rPr>
              <a:t> </a:t>
            </a:r>
            <a:br>
              <a:rPr lang="sk-SK" dirty="0">
                <a:latin typeface="Open sans"/>
              </a:rPr>
            </a:br>
            <a:r>
              <a:rPr lang="sk-SK" dirty="0">
                <a:latin typeface="Open sans"/>
              </a:rPr>
              <a:t>and </a:t>
            </a:r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skilled</a:t>
            </a:r>
            <a:endParaRPr lang="sk-SK" dirty="0">
              <a:latin typeface="Open san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3" y="5499996"/>
            <a:ext cx="2172173" cy="106608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08" y="5499124"/>
            <a:ext cx="5102942" cy="10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1519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1AC69858E4A498F8993B65EF17F6B" ma:contentTypeVersion="16" ma:contentTypeDescription="Vytvoří nový dokument" ma:contentTypeScope="" ma:versionID="b57f436a28538ca1dccec84606e44dd6">
  <xsd:schema xmlns:xsd="http://www.w3.org/2001/XMLSchema" xmlns:xs="http://www.w3.org/2001/XMLSchema" xmlns:p="http://schemas.microsoft.com/office/2006/metadata/properties" xmlns:ns2="a3a03eae-6385-4128-ab34-ed0548930d23" xmlns:ns3="d587bba8-dfa3-48b2-97c2-330c066cf189" targetNamespace="http://schemas.microsoft.com/office/2006/metadata/properties" ma:root="true" ma:fieldsID="96ee9cf979c23f8ffb5c029eb939d5c8" ns2:_="" ns3:_="">
    <xsd:import namespace="a3a03eae-6385-4128-ab34-ed0548930d23"/>
    <xsd:import namespace="d587bba8-dfa3-48b2-97c2-330c066cf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03eae-6385-4128-ab34-ed054893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27dd16fa-df82-42a5-acbd-34776075af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bba8-dfa3-48b2-97c2-330c066cf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b776764-e7d0-4eba-9ec8-5f6f1d7aa533}" ma:internalName="TaxCatchAll" ma:showField="CatchAllData" ma:web="d587bba8-dfa3-48b2-97c2-330c066cf1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587bba8-dfa3-48b2-97c2-330c066cf189">
      <UserInfo>
        <DisplayName>Biskup Jiří</DisplayName>
        <AccountId>2447</AccountId>
        <AccountType/>
      </UserInfo>
    </SharedWithUsers>
    <lcf76f155ced4ddcb4097134ff3c332f xmlns="a3a03eae-6385-4128-ab34-ed0548930d23">
      <Terms xmlns="http://schemas.microsoft.com/office/infopath/2007/PartnerControls"/>
    </lcf76f155ced4ddcb4097134ff3c332f>
    <TaxCatchAll xmlns="d587bba8-dfa3-48b2-97c2-330c066cf18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B249A9-7CFF-4052-B3E2-04D27B1DF6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a03eae-6385-4128-ab34-ed0548930d23"/>
    <ds:schemaRef ds:uri="d587bba8-dfa3-48b2-97c2-330c066cf1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8EC44-39AE-4894-BE84-7EF89F6B83CC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d587bba8-dfa3-48b2-97c2-330c066cf189"/>
    <ds:schemaRef ds:uri="http://purl.org/dc/terms/"/>
    <ds:schemaRef ds:uri="a3a03eae-6385-4128-ab34-ed0548930d23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2AA65E-9478-4E07-8462-051E438FBF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88</Words>
  <Application>Microsoft Office PowerPoint</Application>
  <PresentationFormat>Širokoúhlá obrazovka</PresentationFormat>
  <Paragraphs>26</Paragraphs>
  <Slides>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Motív balíka Office</vt:lpstr>
      <vt:lpstr>Europass  test digitálních dovedností</vt:lpstr>
      <vt:lpstr>Prezentace aplikace PowerPoint</vt:lpstr>
      <vt:lpstr>Prezentace aplikace PowerPoint</vt:lpstr>
      <vt:lpstr>Prezentace aplikace PowerPoint</vt:lpstr>
      <vt:lpstr>Prezentace aplikace PowerPoint</vt:lpstr>
      <vt:lpstr>Stay healthy  and stay skilled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Budúcnosť OVP na Slovensku</dc:title>
  <dc:creator>User</dc:creator>
  <cp:lastModifiedBy>Zemková Gabriela</cp:lastModifiedBy>
  <cp:revision>141</cp:revision>
  <cp:lastPrinted>2022-02-22T10:51:55Z</cp:lastPrinted>
  <dcterms:created xsi:type="dcterms:W3CDTF">2021-03-17T10:52:54Z</dcterms:created>
  <dcterms:modified xsi:type="dcterms:W3CDTF">2024-03-01T12:33:22Z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0x010100A8F1AC69858E4A498F8993B65EF17F6B</vt:lpwstr>
  </property>
  <property fmtid="{D5CDD505-2E9C-101B-9397-08002B2CF9AE}" pid="3" name="MediaServiceImageTags">
    <vt:lpwstr/>
  </property>
</Properties>
</file>